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2.jpg"/><Relationship Id="rId5" Type="http://schemas.openxmlformats.org/officeDocument/2006/relationships/image" Target="../media/image4.jpg"/><Relationship Id="rId6" Type="http://schemas.openxmlformats.org/officeDocument/2006/relationships/image" Target="../media/image7.jpg"/><Relationship Id="rId7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4086300" cy="16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Transcoding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Handbrake.JS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6912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Cedric Buser &amp; Cassiel Hilbe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Was ist Handbrake.JS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Transcoding für Video und Audio.</a:t>
            </a:r>
            <a:endParaRPr/>
          </a:p>
          <a:p>
            <a:pPr indent="0" lvl="0" marL="0" rtl="0" algn="l">
              <a:lnSpc>
                <a:spcPct val="16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de" sz="13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Outputs:</a:t>
            </a:r>
            <a:endParaRPr sz="135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File Containers: .MP4(.M4V) and .MKV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Video Encoders: H.264(x264), H.265(x265) MPEG-4 and MPEG-2 (libav), VP8 (libvpx) and Theora(libtheora)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Audio Encoders: AAC, CoreAudio AAC/HE-AAC (OS X Only), MP3, Flac, AC3, or Vorbis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Audio Pass-thru: AC-3, DTS, DTS-HD, AAC and MP3 tracks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Wie wird es implementiert?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678025" y="1313225"/>
            <a:ext cx="2599200" cy="9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-Node muss vorinstalliert sein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75" y="3435575"/>
            <a:ext cx="8515350" cy="971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9"/>
          <p:cNvSpPr txBox="1"/>
          <p:nvPr/>
        </p:nvSpPr>
        <p:spPr>
          <a:xfrm>
            <a:off x="355650" y="2617350"/>
            <a:ext cx="28758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Als Library im Projekt Ordner: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Wie wird die Library angesprochen?</a:t>
            </a:r>
            <a:endParaRPr/>
          </a:p>
        </p:txBody>
      </p:sp>
      <p:pic>
        <p:nvPicPr>
          <p:cNvPr id="249" name="Google Shape;2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2275" y="1863675"/>
            <a:ext cx="7882049" cy="70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Welche möglichkeiten bietet Handbrake.JS</a:t>
            </a:r>
            <a:endParaRPr/>
          </a:p>
        </p:txBody>
      </p:sp>
      <p:pic>
        <p:nvPicPr>
          <p:cNvPr id="255" name="Google Shape;2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625" y="2094325"/>
            <a:ext cx="5076025" cy="2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6650" y="1720100"/>
            <a:ext cx="3592551" cy="2903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Vielen Dank!</a:t>
            </a:r>
            <a:endParaRPr/>
          </a:p>
        </p:txBody>
      </p:sp>
      <p:grpSp>
        <p:nvGrpSpPr>
          <p:cNvPr id="262" name="Google Shape;262;p22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63" name="Google Shape;263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1" name="Google Shape;271;p22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2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3" name="Google Shape;273;p22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74" name="Google Shape;274;p22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8" name="Google Shape;278;p22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2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" name="Google Shape;280;p22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81" name="Google Shape;281;p22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5" name="Google Shape;285;p22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86" name="Google Shape;286;p22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22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88" name="Google Shape;288;p2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22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93" name="Google Shape;293;p22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4" name="Google Shape;294;p22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95" name="Google Shape;295;p22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2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297" name="Google Shape;297;p22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98" name="Google Shape;298;p22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299" name="Google Shape;299;p22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2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2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2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2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7" name="Google Shape;307;p22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